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  <p:sldId id="279" r:id="rId39"/>
    <p:sldId id="280" r:id="rId40"/>
    <p:sldId id="281" r:id="rId41"/>
    <p:sldId id="282" r:id="rId4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Canva Sans Medium" charset="1" panose="020B0603030501040103"/>
      <p:regular r:id="rId14"/>
    </p:embeddedFont>
    <p:embeddedFont>
      <p:font typeface="Canva Sans Medium Italics" charset="1" panose="020B06030305010401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28" Target="slides/slide13.xml" Type="http://schemas.openxmlformats.org/officeDocument/2006/relationships/slide"/><Relationship Id="rId29" Target="slides/slide14.xml" Type="http://schemas.openxmlformats.org/officeDocument/2006/relationships/slide"/><Relationship Id="rId3" Target="viewProps.xml" Type="http://schemas.openxmlformats.org/officeDocument/2006/relationships/viewProps"/><Relationship Id="rId30" Target="slides/slide15.xml" Type="http://schemas.openxmlformats.org/officeDocument/2006/relationships/slide"/><Relationship Id="rId31" Target="slides/slide16.xml" Type="http://schemas.openxmlformats.org/officeDocument/2006/relationships/slide"/><Relationship Id="rId32" Target="slides/slide17.xml" Type="http://schemas.openxmlformats.org/officeDocument/2006/relationships/slide"/><Relationship Id="rId33" Target="slides/slide18.xml" Type="http://schemas.openxmlformats.org/officeDocument/2006/relationships/slide"/><Relationship Id="rId34" Target="slides/slide19.xml" Type="http://schemas.openxmlformats.org/officeDocument/2006/relationships/slide"/><Relationship Id="rId35" Target="slides/slide20.xml" Type="http://schemas.openxmlformats.org/officeDocument/2006/relationships/slide"/><Relationship Id="rId36" Target="slides/slide21.xml" Type="http://schemas.openxmlformats.org/officeDocument/2006/relationships/slide"/><Relationship Id="rId37" Target="slides/slide22.xml" Type="http://schemas.openxmlformats.org/officeDocument/2006/relationships/slide"/><Relationship Id="rId38" Target="slides/slide23.xml" Type="http://schemas.openxmlformats.org/officeDocument/2006/relationships/slide"/><Relationship Id="rId39" Target="slides/slide24.xml" Type="http://schemas.openxmlformats.org/officeDocument/2006/relationships/slide"/><Relationship Id="rId4" Target="theme/theme1.xml" Type="http://schemas.openxmlformats.org/officeDocument/2006/relationships/theme"/><Relationship Id="rId40" Target="slides/slide25.xml" Type="http://schemas.openxmlformats.org/officeDocument/2006/relationships/slide"/><Relationship Id="rId41" Target="slides/slide26.xml" Type="http://schemas.openxmlformats.org/officeDocument/2006/relationships/slide"/><Relationship Id="rId42" Target="slides/slide2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/Relationships>
</file>

<file path=ppt/slides/_rels/slide2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_rels/slide2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2313" y="0"/>
            <a:ext cx="13868441" cy="10123850"/>
          </a:xfrm>
          <a:custGeom>
            <a:avLst/>
            <a:gdLst/>
            <a:ahLst/>
            <a:cxnLst/>
            <a:rect r="r" b="b" t="t" l="l"/>
            <a:pathLst>
              <a:path h="10123850" w="13868441">
                <a:moveTo>
                  <a:pt x="0" y="0"/>
                </a:moveTo>
                <a:lnTo>
                  <a:pt x="13868442" y="0"/>
                </a:lnTo>
                <a:lnTo>
                  <a:pt x="13868442" y="10123850"/>
                </a:lnTo>
                <a:lnTo>
                  <a:pt x="0" y="101238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70" r="0" b="-137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734425" y="4630638"/>
            <a:ext cx="9758362" cy="3601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1414" indent="-440707" lvl="1">
              <a:lnSpc>
                <a:spcPts val="5715"/>
              </a:lnSpc>
              <a:buFont typeface="Arial"/>
              <a:buChar char="•"/>
            </a:pPr>
            <a:r>
              <a:rPr lang="en-US" sz="4082">
                <a:solidFill>
                  <a:srgbClr val="000000"/>
                </a:solidFill>
                <a:latin typeface="Canva Sans Bold"/>
              </a:rPr>
              <a:t>Deepak.-L-2115000315</a:t>
            </a:r>
          </a:p>
          <a:p>
            <a:pPr marL="881414" indent="-440707" lvl="1">
              <a:lnSpc>
                <a:spcPts val="5715"/>
              </a:lnSpc>
              <a:buFont typeface="Arial"/>
              <a:buChar char="•"/>
            </a:pPr>
            <a:r>
              <a:rPr lang="en-US" sz="4082">
                <a:solidFill>
                  <a:srgbClr val="000000"/>
                </a:solidFill>
                <a:latin typeface="Canva Sans Bold"/>
              </a:rPr>
              <a:t>Priyanshu-L-2115000778</a:t>
            </a:r>
          </a:p>
          <a:p>
            <a:pPr marL="881414" indent="-440707" lvl="1">
              <a:lnSpc>
                <a:spcPts val="5715"/>
              </a:lnSpc>
              <a:buFont typeface="Arial"/>
              <a:buChar char="•"/>
            </a:pPr>
            <a:r>
              <a:rPr lang="en-US" sz="4082">
                <a:solidFill>
                  <a:srgbClr val="000000"/>
                </a:solidFill>
                <a:latin typeface="Canva Sans Bold"/>
              </a:rPr>
              <a:t>Aditya Rai-G-15000074</a:t>
            </a:r>
          </a:p>
          <a:p>
            <a:pPr marL="881414" indent="-440707" lvl="1">
              <a:lnSpc>
                <a:spcPts val="5715"/>
              </a:lnSpc>
              <a:buFont typeface="Arial"/>
              <a:buChar char="•"/>
            </a:pPr>
            <a:r>
              <a:rPr lang="en-US" sz="4082">
                <a:solidFill>
                  <a:srgbClr val="000000"/>
                </a:solidFill>
                <a:latin typeface="Canva Sans Bold"/>
              </a:rPr>
              <a:t>Shiv Kumar Dixit-M-2115000944</a:t>
            </a:r>
          </a:p>
          <a:p>
            <a:pPr>
              <a:lnSpc>
                <a:spcPts val="5715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61625" y="131718"/>
            <a:ext cx="14456316" cy="10842237"/>
          </a:xfrm>
          <a:custGeom>
            <a:avLst/>
            <a:gdLst/>
            <a:ahLst/>
            <a:cxnLst/>
            <a:rect r="r" b="b" t="t" l="l"/>
            <a:pathLst>
              <a:path h="10842237" w="14456316">
                <a:moveTo>
                  <a:pt x="0" y="0"/>
                </a:moveTo>
                <a:lnTo>
                  <a:pt x="14456315" y="0"/>
                </a:lnTo>
                <a:lnTo>
                  <a:pt x="14456315" y="10842237"/>
                </a:lnTo>
                <a:lnTo>
                  <a:pt x="0" y="108422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6000" y="0"/>
            <a:ext cx="14500495" cy="10875372"/>
          </a:xfrm>
          <a:custGeom>
            <a:avLst/>
            <a:gdLst/>
            <a:ahLst/>
            <a:cxnLst/>
            <a:rect r="r" b="b" t="t" l="l"/>
            <a:pathLst>
              <a:path h="10875372" w="14500495">
                <a:moveTo>
                  <a:pt x="0" y="0"/>
                </a:moveTo>
                <a:lnTo>
                  <a:pt x="14500495" y="0"/>
                </a:lnTo>
                <a:lnTo>
                  <a:pt x="14500495" y="10875372"/>
                </a:lnTo>
                <a:lnTo>
                  <a:pt x="0" y="10875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6000" y="0"/>
            <a:ext cx="14723380" cy="11042535"/>
          </a:xfrm>
          <a:custGeom>
            <a:avLst/>
            <a:gdLst/>
            <a:ahLst/>
            <a:cxnLst/>
            <a:rect r="r" b="b" t="t" l="l"/>
            <a:pathLst>
              <a:path h="11042535" w="14723380">
                <a:moveTo>
                  <a:pt x="0" y="0"/>
                </a:moveTo>
                <a:lnTo>
                  <a:pt x="14723380" y="0"/>
                </a:lnTo>
                <a:lnTo>
                  <a:pt x="14723380" y="11042535"/>
                </a:lnTo>
                <a:lnTo>
                  <a:pt x="0" y="110425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6000" y="0"/>
            <a:ext cx="14523355" cy="10892517"/>
          </a:xfrm>
          <a:custGeom>
            <a:avLst/>
            <a:gdLst/>
            <a:ahLst/>
            <a:cxnLst/>
            <a:rect r="r" b="b" t="t" l="l"/>
            <a:pathLst>
              <a:path h="10892517" w="14523355">
                <a:moveTo>
                  <a:pt x="0" y="0"/>
                </a:moveTo>
                <a:lnTo>
                  <a:pt x="14523355" y="0"/>
                </a:lnTo>
                <a:lnTo>
                  <a:pt x="14523355" y="10892517"/>
                </a:lnTo>
                <a:lnTo>
                  <a:pt x="0" y="108925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6000" y="0"/>
            <a:ext cx="14540500" cy="10905375"/>
          </a:xfrm>
          <a:custGeom>
            <a:avLst/>
            <a:gdLst/>
            <a:ahLst/>
            <a:cxnLst/>
            <a:rect r="r" b="b" t="t" l="l"/>
            <a:pathLst>
              <a:path h="10905375" w="14540500">
                <a:moveTo>
                  <a:pt x="0" y="0"/>
                </a:moveTo>
                <a:lnTo>
                  <a:pt x="14540500" y="0"/>
                </a:lnTo>
                <a:lnTo>
                  <a:pt x="14540500" y="10905375"/>
                </a:lnTo>
                <a:lnTo>
                  <a:pt x="0" y="109053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6000" y="0"/>
            <a:ext cx="14973300" cy="11229975"/>
          </a:xfrm>
          <a:custGeom>
            <a:avLst/>
            <a:gdLst/>
            <a:ahLst/>
            <a:cxnLst/>
            <a:rect r="r" b="b" t="t" l="l"/>
            <a:pathLst>
              <a:path h="11229975" w="14973300">
                <a:moveTo>
                  <a:pt x="0" y="0"/>
                </a:moveTo>
                <a:lnTo>
                  <a:pt x="14973300" y="0"/>
                </a:lnTo>
                <a:lnTo>
                  <a:pt x="14973300" y="11229975"/>
                </a:lnTo>
                <a:lnTo>
                  <a:pt x="0" y="112299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67365" y="286023"/>
            <a:ext cx="14124846" cy="10593634"/>
          </a:xfrm>
          <a:custGeom>
            <a:avLst/>
            <a:gdLst/>
            <a:ahLst/>
            <a:cxnLst/>
            <a:rect r="r" b="b" t="t" l="l"/>
            <a:pathLst>
              <a:path h="10593634" w="14124846">
                <a:moveTo>
                  <a:pt x="0" y="0"/>
                </a:moveTo>
                <a:lnTo>
                  <a:pt x="14124845" y="0"/>
                </a:lnTo>
                <a:lnTo>
                  <a:pt x="14124845" y="10593635"/>
                </a:lnTo>
                <a:lnTo>
                  <a:pt x="0" y="105936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19808"/>
            <a:ext cx="20211973" cy="10883370"/>
          </a:xfrm>
          <a:custGeom>
            <a:avLst/>
            <a:gdLst/>
            <a:ahLst/>
            <a:cxnLst/>
            <a:rect r="r" b="b" t="t" l="l"/>
            <a:pathLst>
              <a:path h="10883370" w="20211973">
                <a:moveTo>
                  <a:pt x="0" y="0"/>
                </a:moveTo>
                <a:lnTo>
                  <a:pt x="20211973" y="0"/>
                </a:lnTo>
                <a:lnTo>
                  <a:pt x="20211973" y="10883370"/>
                </a:lnTo>
                <a:lnTo>
                  <a:pt x="0" y="10883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712" y="-514350"/>
            <a:ext cx="17070575" cy="3086100"/>
            <a:chOff x="0" y="0"/>
            <a:chExt cx="449595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95954" cy="812800"/>
            </a:xfrm>
            <a:custGeom>
              <a:avLst/>
              <a:gdLst/>
              <a:ahLst/>
              <a:cxnLst/>
              <a:rect r="r" b="b" t="t" l="l"/>
              <a:pathLst>
                <a:path h="812800" w="4495954">
                  <a:moveTo>
                    <a:pt x="0" y="0"/>
                  </a:moveTo>
                  <a:lnTo>
                    <a:pt x="4495954" y="0"/>
                  </a:lnTo>
                  <a:lnTo>
                    <a:pt x="44959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9595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093002" y="2855991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49" y="0"/>
                </a:lnTo>
                <a:lnTo>
                  <a:pt x="12698349" y="7139336"/>
                </a:lnTo>
                <a:lnTo>
                  <a:pt x="0" y="7139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396520" y="368426"/>
            <a:ext cx="313714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Login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712" y="-514350"/>
            <a:ext cx="17070575" cy="3086100"/>
            <a:chOff x="0" y="0"/>
            <a:chExt cx="449595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95954" cy="812800"/>
            </a:xfrm>
            <a:custGeom>
              <a:avLst/>
              <a:gdLst/>
              <a:ahLst/>
              <a:cxnLst/>
              <a:rect r="r" b="b" t="t" l="l"/>
              <a:pathLst>
                <a:path h="812800" w="4495954">
                  <a:moveTo>
                    <a:pt x="0" y="0"/>
                  </a:moveTo>
                  <a:lnTo>
                    <a:pt x="4495954" y="0"/>
                  </a:lnTo>
                  <a:lnTo>
                    <a:pt x="44959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9595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794825" y="2959379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50" y="0"/>
                </a:lnTo>
                <a:lnTo>
                  <a:pt x="12698350" y="7139336"/>
                </a:lnTo>
                <a:lnTo>
                  <a:pt x="0" y="7139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253050" y="368426"/>
            <a:ext cx="342408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Home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44343" y="3600450"/>
            <a:ext cx="22139575" cy="3086100"/>
            <a:chOff x="0" y="0"/>
            <a:chExt cx="5830999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30999" cy="812800"/>
            </a:xfrm>
            <a:custGeom>
              <a:avLst/>
              <a:gdLst/>
              <a:ahLst/>
              <a:cxnLst/>
              <a:rect r="r" b="b" t="t" l="l"/>
              <a:pathLst>
                <a:path h="812800" w="5830999">
                  <a:moveTo>
                    <a:pt x="0" y="0"/>
                  </a:moveTo>
                  <a:lnTo>
                    <a:pt x="5830999" y="0"/>
                  </a:lnTo>
                  <a:lnTo>
                    <a:pt x="5830999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830999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86097" y="-193841"/>
            <a:ext cx="5614794" cy="5053314"/>
          </a:xfrm>
          <a:custGeom>
            <a:avLst/>
            <a:gdLst/>
            <a:ahLst/>
            <a:cxnLst/>
            <a:rect r="r" b="b" t="t" l="l"/>
            <a:pathLst>
              <a:path h="5053314" w="5614794">
                <a:moveTo>
                  <a:pt x="0" y="0"/>
                </a:moveTo>
                <a:lnTo>
                  <a:pt x="5614794" y="0"/>
                </a:lnTo>
                <a:lnTo>
                  <a:pt x="5614794" y="5053315"/>
                </a:lnTo>
                <a:lnTo>
                  <a:pt x="0" y="50533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135026" y="5233686"/>
            <a:ext cx="5614794" cy="5053314"/>
          </a:xfrm>
          <a:custGeom>
            <a:avLst/>
            <a:gdLst/>
            <a:ahLst/>
            <a:cxnLst/>
            <a:rect r="r" b="b" t="t" l="l"/>
            <a:pathLst>
              <a:path h="5053314" w="5614794">
                <a:moveTo>
                  <a:pt x="0" y="0"/>
                </a:moveTo>
                <a:lnTo>
                  <a:pt x="5614794" y="0"/>
                </a:lnTo>
                <a:lnTo>
                  <a:pt x="5614794" y="5053314"/>
                </a:lnTo>
                <a:lnTo>
                  <a:pt x="0" y="50533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85903" y="4255453"/>
            <a:ext cx="992579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Team Itroduction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712" y="-514350"/>
            <a:ext cx="17070575" cy="3086100"/>
            <a:chOff x="0" y="0"/>
            <a:chExt cx="449595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95954" cy="812800"/>
            </a:xfrm>
            <a:custGeom>
              <a:avLst/>
              <a:gdLst/>
              <a:ahLst/>
              <a:cxnLst/>
              <a:rect r="r" b="b" t="t" l="l"/>
              <a:pathLst>
                <a:path h="812800" w="4495954">
                  <a:moveTo>
                    <a:pt x="0" y="0"/>
                  </a:moveTo>
                  <a:lnTo>
                    <a:pt x="4495954" y="0"/>
                  </a:lnTo>
                  <a:lnTo>
                    <a:pt x="44959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9595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510449" y="2819670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49" y="0"/>
                </a:lnTo>
                <a:lnTo>
                  <a:pt x="12698349" y="7139336"/>
                </a:lnTo>
                <a:lnTo>
                  <a:pt x="0" y="7139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58865" y="368426"/>
            <a:ext cx="561245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Customer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712" y="-514350"/>
            <a:ext cx="17070575" cy="3086100"/>
            <a:chOff x="0" y="0"/>
            <a:chExt cx="449595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95954" cy="812800"/>
            </a:xfrm>
            <a:custGeom>
              <a:avLst/>
              <a:gdLst/>
              <a:ahLst/>
              <a:cxnLst/>
              <a:rect r="r" b="b" t="t" l="l"/>
              <a:pathLst>
                <a:path h="812800" w="4495954">
                  <a:moveTo>
                    <a:pt x="0" y="0"/>
                  </a:moveTo>
                  <a:lnTo>
                    <a:pt x="4495954" y="0"/>
                  </a:lnTo>
                  <a:lnTo>
                    <a:pt x="44959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9595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122819" y="2750656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50" y="0"/>
                </a:lnTo>
                <a:lnTo>
                  <a:pt x="12698350" y="7139335"/>
                </a:lnTo>
                <a:lnTo>
                  <a:pt x="0" y="71393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360528" y="368426"/>
            <a:ext cx="520913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Category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712" y="-514350"/>
            <a:ext cx="17070575" cy="3086100"/>
            <a:chOff x="0" y="0"/>
            <a:chExt cx="449595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95954" cy="812800"/>
            </a:xfrm>
            <a:custGeom>
              <a:avLst/>
              <a:gdLst/>
              <a:ahLst/>
              <a:cxnLst/>
              <a:rect r="r" b="b" t="t" l="l"/>
              <a:pathLst>
                <a:path h="812800" w="4495954">
                  <a:moveTo>
                    <a:pt x="0" y="0"/>
                  </a:moveTo>
                  <a:lnTo>
                    <a:pt x="4495954" y="0"/>
                  </a:lnTo>
                  <a:lnTo>
                    <a:pt x="44959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9595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331543" y="3147664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49" y="0"/>
                </a:lnTo>
                <a:lnTo>
                  <a:pt x="12698349" y="7139336"/>
                </a:lnTo>
                <a:lnTo>
                  <a:pt x="0" y="7139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233107" y="368426"/>
            <a:ext cx="346397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Brand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712" y="-514350"/>
            <a:ext cx="17070575" cy="3086100"/>
            <a:chOff x="0" y="0"/>
            <a:chExt cx="449595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95954" cy="812800"/>
            </a:xfrm>
            <a:custGeom>
              <a:avLst/>
              <a:gdLst/>
              <a:ahLst/>
              <a:cxnLst/>
              <a:rect r="r" b="b" t="t" l="l"/>
              <a:pathLst>
                <a:path h="812800" w="4495954">
                  <a:moveTo>
                    <a:pt x="0" y="0"/>
                  </a:moveTo>
                  <a:lnTo>
                    <a:pt x="4495954" y="0"/>
                  </a:lnTo>
                  <a:lnTo>
                    <a:pt x="44959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9595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71908" y="2855991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49" y="0"/>
                </a:lnTo>
                <a:lnTo>
                  <a:pt x="12698349" y="7139336"/>
                </a:lnTo>
                <a:lnTo>
                  <a:pt x="0" y="7139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550209" y="368426"/>
            <a:ext cx="482977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Supplier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712" y="-514350"/>
            <a:ext cx="17070575" cy="3086100"/>
            <a:chOff x="0" y="0"/>
            <a:chExt cx="449595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95954" cy="812800"/>
            </a:xfrm>
            <a:custGeom>
              <a:avLst/>
              <a:gdLst/>
              <a:ahLst/>
              <a:cxnLst/>
              <a:rect r="r" b="b" t="t" l="l"/>
              <a:pathLst>
                <a:path h="812800" w="4495954">
                  <a:moveTo>
                    <a:pt x="0" y="0"/>
                  </a:moveTo>
                  <a:lnTo>
                    <a:pt x="4495954" y="0"/>
                  </a:lnTo>
                  <a:lnTo>
                    <a:pt x="44959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9595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301725" y="2879306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50" y="0"/>
                </a:lnTo>
                <a:lnTo>
                  <a:pt x="12698350" y="7139335"/>
                </a:lnTo>
                <a:lnTo>
                  <a:pt x="0" y="71393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61756" y="368426"/>
            <a:ext cx="460667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Product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712" y="-514350"/>
            <a:ext cx="17070575" cy="3086100"/>
            <a:chOff x="0" y="0"/>
            <a:chExt cx="449595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95954" cy="812800"/>
            </a:xfrm>
            <a:custGeom>
              <a:avLst/>
              <a:gdLst/>
              <a:ahLst/>
              <a:cxnLst/>
              <a:rect r="r" b="b" t="t" l="l"/>
              <a:pathLst>
                <a:path h="812800" w="4495954">
                  <a:moveTo>
                    <a:pt x="0" y="0"/>
                  </a:moveTo>
                  <a:lnTo>
                    <a:pt x="4495954" y="0"/>
                  </a:lnTo>
                  <a:lnTo>
                    <a:pt x="44959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9595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794825" y="3147664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50" y="0"/>
                </a:lnTo>
                <a:lnTo>
                  <a:pt x="12698350" y="7139336"/>
                </a:lnTo>
                <a:lnTo>
                  <a:pt x="0" y="7139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316623" y="368426"/>
            <a:ext cx="529694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Purchase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712" y="-514350"/>
            <a:ext cx="17070575" cy="3086100"/>
            <a:chOff x="0" y="0"/>
            <a:chExt cx="4495954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95954" cy="812800"/>
            </a:xfrm>
            <a:custGeom>
              <a:avLst/>
              <a:gdLst/>
              <a:ahLst/>
              <a:cxnLst/>
              <a:rect r="r" b="b" t="t" l="l"/>
              <a:pathLst>
                <a:path h="812800" w="4495954">
                  <a:moveTo>
                    <a:pt x="0" y="0"/>
                  </a:moveTo>
                  <a:lnTo>
                    <a:pt x="4495954" y="0"/>
                  </a:lnTo>
                  <a:lnTo>
                    <a:pt x="44959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9595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540266" y="2885809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50" y="0"/>
                </a:lnTo>
                <a:lnTo>
                  <a:pt x="12698350" y="7139335"/>
                </a:lnTo>
                <a:lnTo>
                  <a:pt x="0" y="71393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008004" y="368426"/>
            <a:ext cx="391418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Orders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71625" y="-535781"/>
            <a:ext cx="15403465" cy="11552599"/>
          </a:xfrm>
          <a:custGeom>
            <a:avLst/>
            <a:gdLst/>
            <a:ahLst/>
            <a:cxnLst/>
            <a:rect r="r" b="b" t="t" l="l"/>
            <a:pathLst>
              <a:path h="11552599" w="15403465">
                <a:moveTo>
                  <a:pt x="0" y="0"/>
                </a:moveTo>
                <a:lnTo>
                  <a:pt x="15403465" y="0"/>
                </a:lnTo>
                <a:lnTo>
                  <a:pt x="15403465" y="11552599"/>
                </a:lnTo>
                <a:lnTo>
                  <a:pt x="0" y="115525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70135" y="-236899"/>
            <a:ext cx="14839221" cy="11129416"/>
          </a:xfrm>
          <a:custGeom>
            <a:avLst/>
            <a:gdLst/>
            <a:ahLst/>
            <a:cxnLst/>
            <a:rect r="r" b="b" t="t" l="l"/>
            <a:pathLst>
              <a:path h="11129416" w="14839221">
                <a:moveTo>
                  <a:pt x="0" y="0"/>
                </a:moveTo>
                <a:lnTo>
                  <a:pt x="14839220" y="0"/>
                </a:lnTo>
                <a:lnTo>
                  <a:pt x="14839220" y="11129416"/>
                </a:lnTo>
                <a:lnTo>
                  <a:pt x="0" y="111294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6000" y="0"/>
            <a:ext cx="14649085" cy="10986814"/>
          </a:xfrm>
          <a:custGeom>
            <a:avLst/>
            <a:gdLst/>
            <a:ahLst/>
            <a:cxnLst/>
            <a:rect r="r" b="b" t="t" l="l"/>
            <a:pathLst>
              <a:path h="10986814" w="14649085">
                <a:moveTo>
                  <a:pt x="0" y="0"/>
                </a:moveTo>
                <a:lnTo>
                  <a:pt x="14649085" y="0"/>
                </a:lnTo>
                <a:lnTo>
                  <a:pt x="14649085" y="10986814"/>
                </a:lnTo>
                <a:lnTo>
                  <a:pt x="0" y="109868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6000" y="0"/>
            <a:ext cx="14643370" cy="10982528"/>
          </a:xfrm>
          <a:custGeom>
            <a:avLst/>
            <a:gdLst/>
            <a:ahLst/>
            <a:cxnLst/>
            <a:rect r="r" b="b" t="t" l="l"/>
            <a:pathLst>
              <a:path h="10982528" w="14643370">
                <a:moveTo>
                  <a:pt x="0" y="0"/>
                </a:moveTo>
                <a:lnTo>
                  <a:pt x="14643370" y="0"/>
                </a:lnTo>
                <a:lnTo>
                  <a:pt x="14643370" y="10982528"/>
                </a:lnTo>
                <a:lnTo>
                  <a:pt x="0" y="109825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6000" y="0"/>
            <a:ext cx="14626225" cy="10969669"/>
          </a:xfrm>
          <a:custGeom>
            <a:avLst/>
            <a:gdLst/>
            <a:ahLst/>
            <a:cxnLst/>
            <a:rect r="r" b="b" t="t" l="l"/>
            <a:pathLst>
              <a:path h="10969669" w="14626225">
                <a:moveTo>
                  <a:pt x="0" y="0"/>
                </a:moveTo>
                <a:lnTo>
                  <a:pt x="14626225" y="0"/>
                </a:lnTo>
                <a:lnTo>
                  <a:pt x="14626225" y="10969669"/>
                </a:lnTo>
                <a:lnTo>
                  <a:pt x="0" y="109696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6000" y="0"/>
            <a:ext cx="14677660" cy="11008245"/>
          </a:xfrm>
          <a:custGeom>
            <a:avLst/>
            <a:gdLst/>
            <a:ahLst/>
            <a:cxnLst/>
            <a:rect r="r" b="b" t="t" l="l"/>
            <a:pathLst>
              <a:path h="11008245" w="14677660">
                <a:moveTo>
                  <a:pt x="0" y="0"/>
                </a:moveTo>
                <a:lnTo>
                  <a:pt x="14677660" y="0"/>
                </a:lnTo>
                <a:lnTo>
                  <a:pt x="14677660" y="11008245"/>
                </a:lnTo>
                <a:lnTo>
                  <a:pt x="0" y="11008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78955" y="0"/>
            <a:ext cx="14407515" cy="10805636"/>
          </a:xfrm>
          <a:custGeom>
            <a:avLst/>
            <a:gdLst/>
            <a:ahLst/>
            <a:cxnLst/>
            <a:rect r="r" b="b" t="t" l="l"/>
            <a:pathLst>
              <a:path h="10805636" w="14407515">
                <a:moveTo>
                  <a:pt x="0" y="0"/>
                </a:moveTo>
                <a:lnTo>
                  <a:pt x="14407515" y="0"/>
                </a:lnTo>
                <a:lnTo>
                  <a:pt x="14407515" y="10805636"/>
                </a:lnTo>
                <a:lnTo>
                  <a:pt x="0" y="108056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DAF1YD15x74</dc:identifier>
  <dcterms:modified xsi:type="dcterms:W3CDTF">2011-08-01T06:04:30Z</dcterms:modified>
  <cp:revision>1</cp:revision>
  <dc:title>Add a heading</dc:title>
</cp:coreProperties>
</file>

<file path=docProps/thumbnail.jpeg>
</file>